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70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43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6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3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6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2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77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0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91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D5545-33B1-4DF9-BAE0-339D5D11ADCD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A04EB-0CB4-419A-AA77-3EBE75183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8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990499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/>
              <a:t>Флювиальный</a:t>
            </a:r>
            <a:r>
              <a:rPr lang="ru-RU" sz="3600" b="1" dirty="0" smtClean="0"/>
              <a:t> рельеф.</a:t>
            </a:r>
            <a:br>
              <a:rPr lang="ru-RU" sz="3600" b="1" dirty="0" smtClean="0"/>
            </a:br>
            <a:r>
              <a:rPr lang="ru-RU" sz="3100" dirty="0" smtClean="0">
                <a:solidFill>
                  <a:srgbClr val="2108DC"/>
                </a:solidFill>
              </a:rPr>
              <a:t>Эрозия, аккумуляция</a:t>
            </a:r>
            <a:endParaRPr lang="ru-RU" sz="3100" dirty="0">
              <a:solidFill>
                <a:srgbClr val="2108D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1926075"/>
            <a:ext cx="6331084" cy="4748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31" y="2033081"/>
            <a:ext cx="5811464" cy="43585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4995" y="134040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Долина реки </a:t>
            </a:r>
            <a:r>
              <a:rPr lang="ru-RU" sz="2000" b="1" dirty="0" err="1" smtClean="0"/>
              <a:t>Маи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Тугуро-Чумиканский</a:t>
            </a:r>
            <a:r>
              <a:rPr lang="ru-RU" sz="2000" b="1" dirty="0" smtClean="0"/>
              <a:t> район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55276" y="147205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Долина реки </a:t>
            </a:r>
            <a:r>
              <a:rPr lang="ru-RU" sz="2000" b="1" dirty="0" err="1" smtClean="0"/>
              <a:t>Джет</a:t>
            </a:r>
            <a:r>
              <a:rPr lang="ru-RU" sz="2000" b="1" dirty="0" smtClean="0"/>
              <a:t>. Магаданская область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63663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0" y="250825"/>
            <a:ext cx="6197600" cy="1325563"/>
          </a:xfrm>
        </p:spPr>
        <p:txBody>
          <a:bodyPr>
            <a:noAutofit/>
          </a:bodyPr>
          <a:lstStyle/>
          <a:p>
            <a:r>
              <a:rPr lang="ru-RU" sz="3600" dirty="0"/>
              <a:t>Абразия </a:t>
            </a:r>
            <a:r>
              <a:rPr lang="ru-RU" sz="3600" dirty="0" smtClean="0"/>
              <a:t>берега.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Азовское море.</a:t>
            </a:r>
            <a:br>
              <a:rPr lang="ru-RU" sz="3600" dirty="0" smtClean="0"/>
            </a:br>
            <a:r>
              <a:rPr lang="ru-RU" sz="3600" dirty="0" smtClean="0"/>
              <a:t>Ростовская область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8" y="1774254"/>
            <a:ext cx="6333115" cy="47498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5" y="2363056"/>
            <a:ext cx="5548045" cy="4161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72300" y="9136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Абразия берега.</a:t>
            </a:r>
            <a:br>
              <a:rPr lang="ru-RU" sz="2800" dirty="0"/>
            </a:br>
            <a:r>
              <a:rPr lang="ru-RU" sz="2800" dirty="0" smtClean="0"/>
              <a:t>Озеро </a:t>
            </a:r>
            <a:r>
              <a:rPr lang="ru-RU" sz="2800" dirty="0" err="1" smtClean="0"/>
              <a:t>Вольфгангзее</a:t>
            </a:r>
            <a:r>
              <a:rPr lang="ru-RU" sz="2800" dirty="0" smtClean="0"/>
              <a:t>, Австрия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354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200025"/>
            <a:ext cx="1109352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Тектонические складки: чередование озер и гор. Альпы. Слева </a:t>
            </a:r>
            <a:r>
              <a:rPr lang="ru-RU" dirty="0" err="1" smtClean="0"/>
              <a:t>Вольфгангзее</a:t>
            </a:r>
            <a:r>
              <a:rPr lang="ru-RU" dirty="0" smtClean="0"/>
              <a:t>, Австрия, справа оз. </a:t>
            </a:r>
            <a:r>
              <a:rPr lang="ru-RU" dirty="0" err="1" smtClean="0"/>
              <a:t>Блед</a:t>
            </a:r>
            <a:r>
              <a:rPr lang="ru-RU" dirty="0" smtClean="0"/>
              <a:t>, Словения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9" y="1918093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79" y="1918093"/>
            <a:ext cx="6198741" cy="46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116" y="5547594"/>
            <a:ext cx="5801784" cy="121789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Озеро Севан, Армения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41"/>
            <a:ext cx="6184199" cy="46381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56" y="1880171"/>
            <a:ext cx="6171343" cy="46285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11269" y="1273641"/>
            <a:ext cx="3860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Озеро </a:t>
            </a:r>
            <a:r>
              <a:rPr lang="ru-RU" sz="2800" dirty="0" smtClean="0"/>
              <a:t>Балатон, Венгрия</a:t>
            </a:r>
            <a:endParaRPr lang="ru-RU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87500" y="-58270"/>
            <a:ext cx="9516893" cy="121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Озера – </a:t>
            </a:r>
            <a:r>
              <a:rPr lang="ru-RU" sz="3600" b="1" dirty="0" err="1" smtClean="0"/>
              <a:t>вулкано</a:t>
            </a:r>
            <a:r>
              <a:rPr lang="ru-RU" sz="3600" b="1" dirty="0" smtClean="0"/>
              <a:t>-тектонические депрессии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51835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653" y="0"/>
            <a:ext cx="45974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Мертвое море – </a:t>
            </a:r>
            <a:r>
              <a:rPr lang="ru-RU" sz="3600" dirty="0" err="1" smtClean="0"/>
              <a:t>рифтовая</a:t>
            </a:r>
            <a:r>
              <a:rPr lang="ru-RU" sz="3600" dirty="0" smtClean="0"/>
              <a:t> долина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4" y="1348367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03" y="159247"/>
            <a:ext cx="4904198" cy="3678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98" y="3524036"/>
            <a:ext cx="4307287" cy="32304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793" y="6070124"/>
            <a:ext cx="7410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Теплое озеро </a:t>
            </a:r>
            <a:r>
              <a:rPr lang="ru-RU" sz="2000" dirty="0" err="1" smtClean="0"/>
              <a:t>Хевиз</a:t>
            </a:r>
            <a:r>
              <a:rPr lang="ru-RU" sz="2000" dirty="0" smtClean="0"/>
              <a:t>, Венгрия (справа) – вулканическая </a:t>
            </a:r>
            <a:r>
              <a:rPr lang="ru-RU" sz="2000" dirty="0" err="1" smtClean="0"/>
              <a:t>жерловина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7958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Аккумуляция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87"/>
            <a:ext cx="5908675" cy="4431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75" y="1656040"/>
            <a:ext cx="6283325" cy="4712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510" y="6242327"/>
            <a:ext cx="5891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Остров Сулавеси. Отмель с манграми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86138" y="533529"/>
            <a:ext cx="49303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Остров Сулавеси. Прибрежная </a:t>
            </a:r>
          </a:p>
          <a:p>
            <a:r>
              <a:rPr lang="ru-RU" sz="2800" dirty="0" smtClean="0"/>
              <a:t>равнина, рисовые поля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9444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214052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Озерные котловины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59" y="1899122"/>
            <a:ext cx="6261641" cy="469623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" y="1497629"/>
            <a:ext cx="5801784" cy="4351338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3659" y="5655908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Котловина озера </a:t>
            </a:r>
            <a:r>
              <a:rPr lang="ru-RU" sz="2800" b="1" dirty="0" err="1" smtClean="0"/>
              <a:t>Тонлесап</a:t>
            </a:r>
            <a:r>
              <a:rPr lang="ru-RU" sz="2800" b="1" dirty="0" smtClean="0"/>
              <a:t>, Камбоджа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21499" y="945015"/>
            <a:ext cx="40868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Котловина озера </a:t>
            </a:r>
            <a:r>
              <a:rPr lang="ru-RU" sz="2800" dirty="0" err="1" smtClean="0"/>
              <a:t>Дальжа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Хабаровский край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3787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" y="909962"/>
            <a:ext cx="4291456" cy="57219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85" y="909962"/>
            <a:ext cx="4387715" cy="58502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5217" y="246456"/>
            <a:ext cx="5076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Водопад. Магаданская область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88886" y="246456"/>
            <a:ext cx="3126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Ущелье. Иордания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5296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7000" y="342900"/>
            <a:ext cx="7200900" cy="1325563"/>
          </a:xfrm>
        </p:spPr>
        <p:txBody>
          <a:bodyPr/>
          <a:lstStyle/>
          <a:p>
            <a:pPr algn="ctr"/>
            <a:r>
              <a:rPr lang="ru-RU" dirty="0" smtClean="0"/>
              <a:t>Уступы и водопады. </a:t>
            </a:r>
            <a:br>
              <a:rPr lang="ru-RU" dirty="0" smtClean="0"/>
            </a:br>
            <a:r>
              <a:rPr lang="ru-RU" dirty="0" smtClean="0"/>
              <a:t>Вьетнам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2020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37" y="54582"/>
            <a:ext cx="5026363" cy="67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4379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/>
              <a:t>Баксанская</a:t>
            </a:r>
            <a:r>
              <a:rPr lang="ru-RU" sz="3200" dirty="0" smtClean="0"/>
              <a:t> долина, Кавказ. На склоне речные отложения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" y="2242427"/>
            <a:ext cx="5979584" cy="4484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90" y="2101512"/>
            <a:ext cx="5992239" cy="44941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4124" y="613470"/>
            <a:ext cx="48435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Размыв непрочных туфов. </a:t>
            </a:r>
          </a:p>
          <a:p>
            <a:r>
              <a:rPr lang="ru-RU" sz="3200" dirty="0" smtClean="0"/>
              <a:t>Курилы, о. Итуруп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5548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91100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Эрозия и аккумуляция. Город Мцхета, Грузия. Место слияния рек </a:t>
            </a:r>
            <a:r>
              <a:rPr lang="ru-RU" sz="3200" dirty="0" err="1" smtClean="0"/>
              <a:t>Арагвы</a:t>
            </a:r>
            <a:r>
              <a:rPr lang="ru-RU" sz="3200" dirty="0" smtClean="0"/>
              <a:t> и Куры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12" y="2362809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" y="2147888"/>
            <a:ext cx="5904013" cy="44280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6101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Высверливание камнями «котлов» в коренном ложе реки. Остров Итуруп, 	Курилы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509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170" y="-22254"/>
            <a:ext cx="3242711" cy="1325563"/>
          </a:xfrm>
        </p:spPr>
        <p:txBody>
          <a:bodyPr/>
          <a:lstStyle/>
          <a:p>
            <a:r>
              <a:rPr lang="ru-RU" b="1" dirty="0" smtClean="0"/>
              <a:t>Аккумуляция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" y="220056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2661949"/>
            <a:ext cx="5360908" cy="4020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0"/>
            <a:ext cx="4584587" cy="34384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9170" y="1470674"/>
            <a:ext cx="3764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Берег Обского моря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76436" y="3438440"/>
            <a:ext cx="284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Берега реки Томь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76712" y="117307"/>
            <a:ext cx="2716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Берега реки </a:t>
            </a:r>
            <a:r>
              <a:rPr lang="ru-RU" sz="2800" dirty="0" smtClean="0"/>
              <a:t>Дон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2835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5495"/>
            <a:ext cx="9144000" cy="7989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Прибрежный тип рельефа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1752283"/>
            <a:ext cx="6356278" cy="4767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71" y="2226924"/>
            <a:ext cx="5723424" cy="42925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3534" y="1752283"/>
            <a:ext cx="4603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Остров Сулавеси, Индонезия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24234" y="1623316"/>
            <a:ext cx="3520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Берег </a:t>
            </a:r>
            <a:r>
              <a:rPr lang="ru-RU" sz="2800" dirty="0" smtClean="0"/>
              <a:t>Охотского </a:t>
            </a:r>
            <a:r>
              <a:rPr lang="ru-RU" sz="2800" dirty="0"/>
              <a:t>моря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6405" y="834927"/>
            <a:ext cx="4084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2108DC"/>
                </a:solidFill>
              </a:rPr>
              <a:t>Абразия, аккумуляция</a:t>
            </a:r>
            <a:endParaRPr lang="ru-RU" sz="3200" dirty="0">
              <a:solidFill>
                <a:srgbClr val="2108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2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582" y="-147773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Абразия берега. Сиамский залив, Таиланд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" y="876897"/>
            <a:ext cx="4289333" cy="57191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99" y="1438381"/>
            <a:ext cx="6876835" cy="51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513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Абразия берега</a:t>
            </a:r>
            <a:br>
              <a:rPr lang="ru-RU" sz="3200" dirty="0" smtClean="0"/>
            </a:br>
            <a:r>
              <a:rPr lang="ru-RU" sz="3200" dirty="0" err="1" smtClean="0"/>
              <a:t>о.Итуруп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66" y="1856447"/>
            <a:ext cx="6065333" cy="454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1602768"/>
            <a:ext cx="6140023" cy="46050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5700" y="48929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Абразия берега</a:t>
            </a:r>
            <a:br>
              <a:rPr lang="ru-RU" sz="3200" dirty="0"/>
            </a:br>
            <a:r>
              <a:rPr lang="ru-RU" sz="3200" dirty="0" smtClean="0"/>
              <a:t>море Банда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00151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191</Words>
  <Application>Microsoft Office PowerPoint</Application>
  <PresentationFormat>Широкоэкранный</PresentationFormat>
  <Paragraphs>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Флювиальный рельеф. Эрозия, аккумуляция</vt:lpstr>
      <vt:lpstr>Презентация PowerPoint</vt:lpstr>
      <vt:lpstr>Уступы и водопады.  Вьетнам</vt:lpstr>
      <vt:lpstr>Баксанская долина, Кавказ. На склоне речные отложения</vt:lpstr>
      <vt:lpstr>Эрозия и аккумуляция. Город Мцхета, Грузия. Место слияния рек Арагвы и Куры</vt:lpstr>
      <vt:lpstr>Аккумуляция</vt:lpstr>
      <vt:lpstr>Прибрежный тип рельефа</vt:lpstr>
      <vt:lpstr>Абразия берега. Сиамский залив, Таиланд</vt:lpstr>
      <vt:lpstr>Абразия берега о.Итуруп</vt:lpstr>
      <vt:lpstr>Абразия берега. Азовское море. Ростовская область</vt:lpstr>
      <vt:lpstr>Тектонические складки: чередование озер и гор. Альпы. Слева Вольфгангзее, Австрия, справа оз. Блед, Словения</vt:lpstr>
      <vt:lpstr>Озеро Севан, Армения</vt:lpstr>
      <vt:lpstr>Мертвое море – рифтовая долина</vt:lpstr>
      <vt:lpstr>Аккумуляция</vt:lpstr>
      <vt:lpstr>             Озерные котловины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Прибрежный тип рельефа</dc:title>
  <dc:creator>User</dc:creator>
  <cp:lastModifiedBy>User</cp:lastModifiedBy>
  <cp:revision>20</cp:revision>
  <dcterms:created xsi:type="dcterms:W3CDTF">2022-03-01T13:07:39Z</dcterms:created>
  <dcterms:modified xsi:type="dcterms:W3CDTF">2022-03-07T12:27:23Z</dcterms:modified>
</cp:coreProperties>
</file>